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0" d="100"/>
          <a:sy n="90" d="100"/>
        </p:scale>
        <p:origin x="-87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FF6127-7656-DA42-A1FD-98113CE2CB5A}"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FF6127-7656-DA42-A1FD-98113CE2CB5A}"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FF6127-7656-DA42-A1FD-98113CE2CB5A}"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FF6127-7656-DA42-A1FD-98113CE2CB5A}"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FF6127-7656-DA42-A1FD-98113CE2CB5A}" type="datetimeFigureOut">
              <a:rPr lang="en-US" smtClean="0"/>
              <a:pPr/>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FF6127-7656-DA42-A1FD-98113CE2CB5A}"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FF6127-7656-DA42-A1FD-98113CE2CB5A}" type="datetimeFigureOut">
              <a:rPr lang="en-US" smtClean="0"/>
              <a:pPr/>
              <a:t>4/21/10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FF6127-7656-DA42-A1FD-98113CE2CB5A}" type="datetimeFigureOut">
              <a:rPr lang="en-US" smtClean="0"/>
              <a:pPr/>
              <a:t>4/21/10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FF6127-7656-DA42-A1FD-98113CE2CB5A}" type="datetimeFigureOut">
              <a:rPr lang="en-US" smtClean="0"/>
              <a:pPr/>
              <a:t>4/21/10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FF6127-7656-DA42-A1FD-98113CE2CB5A}"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FF6127-7656-DA42-A1FD-98113CE2CB5A}" type="datetimeFigureOut">
              <a:rPr lang="en-US" smtClean="0"/>
              <a:pPr/>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B7FD80-B94D-594D-814B-DDBCA53BB7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FF6127-7656-DA42-A1FD-98113CE2CB5A}" type="datetimeFigureOut">
              <a:rPr lang="en-US" smtClean="0"/>
              <a:pPr/>
              <a:t>4/21/10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7FD80-B94D-594D-814B-DDBCA53BB7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825625"/>
          </a:xfrm>
        </p:spPr>
      </p:sp>
      <p:sp>
        <p:nvSpPr>
          <p:cNvPr id="6" name="Text Placeholder 5"/>
          <p:cNvSpPr>
            <a:spLocks noGrp="1"/>
          </p:cNvSpPr>
          <p:nvPr>
            <p:ph type="body" sz="half" idx="2"/>
          </p:nvPr>
        </p:nvSpPr>
        <p:spPr>
          <a:xfrm>
            <a:off x="1792288" y="2743200"/>
            <a:ext cx="5486400" cy="3429000"/>
          </a:xfrm>
        </p:spPr>
        <p:txBody>
          <a:bodyPr>
            <a:normAutofit/>
          </a:bodyPr>
          <a:lstStyle/>
          <a:p>
            <a:r>
              <a:rPr lang="en-US" sz="2000" dirty="0" smtClean="0"/>
              <a:t>       One afternoon a child was doing a math test. He started to draw on the test. He drew a family of hero’s. The father was named Mighty guy and the mother was named Mighty Girl. Their son was named Mighty Kid. Soon he started to draw a whole book on his test and this is how it went.</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520825"/>
          </a:xfrm>
        </p:spPr>
      </p:sp>
      <p:sp>
        <p:nvSpPr>
          <p:cNvPr id="4" name="Text Placeholder 3"/>
          <p:cNvSpPr>
            <a:spLocks noGrp="1"/>
          </p:cNvSpPr>
          <p:nvPr>
            <p:ph type="body" sz="half" idx="2"/>
          </p:nvPr>
        </p:nvSpPr>
        <p:spPr>
          <a:xfrm>
            <a:off x="1792288" y="2590800"/>
            <a:ext cx="5486400" cy="3581400"/>
          </a:xfrm>
        </p:spPr>
        <p:txBody>
          <a:bodyPr>
            <a:normAutofit/>
          </a:bodyPr>
          <a:lstStyle/>
          <a:p>
            <a:r>
              <a:rPr lang="en-US" sz="2000" dirty="0" smtClean="0"/>
              <a:t>The family fell into the volcano and in 30 minutes it will explode. The explosion will blow away everyone in the volcano into dust.   </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597025"/>
          </a:xfrm>
        </p:spPr>
      </p:sp>
      <p:sp>
        <p:nvSpPr>
          <p:cNvPr id="4" name="Text Placeholder 3"/>
          <p:cNvSpPr>
            <a:spLocks noGrp="1"/>
          </p:cNvSpPr>
          <p:nvPr>
            <p:ph type="body" sz="half" idx="2"/>
          </p:nvPr>
        </p:nvSpPr>
        <p:spPr>
          <a:xfrm>
            <a:off x="1792288" y="2590800"/>
            <a:ext cx="5486400" cy="3581400"/>
          </a:xfrm>
        </p:spPr>
        <p:txBody>
          <a:bodyPr>
            <a:normAutofit/>
          </a:bodyPr>
          <a:lstStyle/>
          <a:p>
            <a:r>
              <a:rPr lang="en-US" sz="2000" dirty="0" smtClean="0"/>
              <a:t>Magma was flowing and the Mighty family had to run away they. After they got away they found a room. It was a laboratory. The volcano was really a hide-out.</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825625"/>
          </a:xfrm>
        </p:spPr>
      </p:sp>
      <p:sp>
        <p:nvSpPr>
          <p:cNvPr id="4" name="Text Placeholder 3"/>
          <p:cNvSpPr>
            <a:spLocks noGrp="1"/>
          </p:cNvSpPr>
          <p:nvPr>
            <p:ph type="body" sz="half" idx="2"/>
          </p:nvPr>
        </p:nvSpPr>
        <p:spPr>
          <a:xfrm>
            <a:off x="1792288" y="2667000"/>
            <a:ext cx="5486400" cy="3505200"/>
          </a:xfrm>
        </p:spPr>
        <p:txBody>
          <a:bodyPr>
            <a:normAutofit/>
          </a:bodyPr>
          <a:lstStyle/>
          <a:p>
            <a:r>
              <a:rPr lang="en-US" sz="2000" dirty="0" smtClean="0"/>
              <a:t>The crook was named Math-man. The Mighty had 15 minutes to stop Math-man. Math-man gave the Mighty family math problems. Mighty Kid solve the problems while Mighty Guy and Mighty Girl hacked the computer.    </a:t>
            </a:r>
            <a:endParaRPr 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2054225"/>
          </a:xfrm>
        </p:spPr>
      </p:sp>
      <p:sp>
        <p:nvSpPr>
          <p:cNvPr id="4" name="Text Placeholder 3"/>
          <p:cNvSpPr>
            <a:spLocks noGrp="1"/>
          </p:cNvSpPr>
          <p:nvPr>
            <p:ph type="body" sz="half" idx="2"/>
          </p:nvPr>
        </p:nvSpPr>
        <p:spPr>
          <a:xfrm>
            <a:off x="1792288" y="3200400"/>
            <a:ext cx="5486400" cy="2971800"/>
          </a:xfrm>
        </p:spPr>
        <p:txBody>
          <a:bodyPr>
            <a:normAutofit/>
          </a:bodyPr>
          <a:lstStyle/>
          <a:p>
            <a:r>
              <a:rPr lang="en-US" sz="2000" dirty="0" smtClean="0"/>
              <a:t>     Mighty Kid solved all the questions correctly. Soon Math-man magma brain blew up and destroyed the computer and stopped the count down    </a:t>
            </a:r>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978025"/>
          </a:xfrm>
        </p:spPr>
      </p:sp>
      <p:sp>
        <p:nvSpPr>
          <p:cNvPr id="4" name="Text Placeholder 3"/>
          <p:cNvSpPr>
            <a:spLocks noGrp="1"/>
          </p:cNvSpPr>
          <p:nvPr>
            <p:ph type="body" sz="half" idx="2"/>
          </p:nvPr>
        </p:nvSpPr>
        <p:spPr>
          <a:xfrm>
            <a:off x="1792288" y="2971800"/>
            <a:ext cx="5486400" cy="3200400"/>
          </a:xfrm>
        </p:spPr>
        <p:txBody>
          <a:bodyPr>
            <a:normAutofit/>
          </a:bodyPr>
          <a:lstStyle/>
          <a:p>
            <a:r>
              <a:rPr lang="en-US" sz="2000" dirty="0" smtClean="0"/>
              <a:t>     The family opened a prison and found the mayor. He thanked them and they went back to the  city. The Mighty family became real hero’s.</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444625"/>
          </a:xfrm>
        </p:spPr>
      </p:sp>
      <p:sp>
        <p:nvSpPr>
          <p:cNvPr id="6" name="Text Placeholder 5"/>
          <p:cNvSpPr>
            <a:spLocks noGrp="1"/>
          </p:cNvSpPr>
          <p:nvPr>
            <p:ph type="body" sz="half" idx="2"/>
          </p:nvPr>
        </p:nvSpPr>
        <p:spPr>
          <a:xfrm>
            <a:off x="1792288" y="3200400"/>
            <a:ext cx="5486400" cy="2971800"/>
          </a:xfrm>
        </p:spPr>
        <p:txBody>
          <a:bodyPr>
            <a:normAutofit/>
          </a:bodyPr>
          <a:lstStyle/>
          <a:p>
            <a:r>
              <a:rPr lang="en-US" sz="2000" dirty="0" smtClean="0"/>
              <a:t>     The Mighty family went into a city called Stick City. The vice president told them the mayor was kidnapped. Soon the Mighty family was going to save the mayor. They went through the rat infested street.</a:t>
            </a:r>
            <a:endParaRPr lang="en-US" sz="2000" dirty="0" smtClean="0"/>
          </a:p>
          <a:p>
            <a:r>
              <a:rPr lang="en-US" sz="2000" dirty="0" smtClean="0"/>
              <a:t>  </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124200"/>
            <a:ext cx="5486400" cy="3048000"/>
          </a:xfrm>
        </p:spPr>
        <p:txBody>
          <a:bodyPr>
            <a:normAutofit/>
          </a:bodyPr>
          <a:lstStyle/>
          <a:p>
            <a:r>
              <a:rPr lang="en-US" sz="2000" dirty="0" smtClean="0"/>
              <a:t>Garbage cans fell and were rolling down a hill</a:t>
            </a:r>
            <a:r>
              <a:rPr lang="en-US" sz="2000" dirty="0" smtClean="0"/>
              <a:t>. </a:t>
            </a:r>
            <a:endParaRPr lang="en-US" sz="2000" dirty="0" smtClean="0"/>
          </a:p>
          <a:p>
            <a:r>
              <a:rPr lang="en-US" sz="2000" dirty="0" smtClean="0"/>
              <a:t>The family jumped over all of the things.</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597025"/>
          </a:xfrm>
        </p:spPr>
      </p:sp>
      <p:sp>
        <p:nvSpPr>
          <p:cNvPr id="6" name="Text Placeholder 5"/>
          <p:cNvSpPr>
            <a:spLocks noGrp="1"/>
          </p:cNvSpPr>
          <p:nvPr>
            <p:ph type="body" sz="half" idx="2"/>
          </p:nvPr>
        </p:nvSpPr>
        <p:spPr>
          <a:xfrm>
            <a:off x="1792288" y="2438400"/>
            <a:ext cx="5486400" cy="3733800"/>
          </a:xfrm>
        </p:spPr>
        <p:txBody>
          <a:bodyPr>
            <a:normAutofit/>
          </a:bodyPr>
          <a:lstStyle/>
          <a:p>
            <a:r>
              <a:rPr lang="en-US" sz="2000" dirty="0" smtClean="0"/>
              <a:t>Drunk people threw bottles out of there windows. The Mighty family  had to run quickly to get past the bottles. Then they had to watch out for bottles and wait for a truck. After that the family had to go through a traffic jam and people were still throwing bottles out the window. The family ran</a:t>
            </a:r>
            <a:r>
              <a:rPr lang="en-US" sz="2000" dirty="0" smtClean="0"/>
              <a:t> past </a:t>
            </a:r>
            <a:r>
              <a:rPr lang="en-US" sz="2000" dirty="0" smtClean="0"/>
              <a:t>the bottles.</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597025"/>
          </a:xfrm>
        </p:spPr>
      </p:sp>
      <p:sp>
        <p:nvSpPr>
          <p:cNvPr id="6" name="Text Placeholder 5"/>
          <p:cNvSpPr>
            <a:spLocks noGrp="1"/>
          </p:cNvSpPr>
          <p:nvPr>
            <p:ph type="body" sz="half" idx="2"/>
          </p:nvPr>
        </p:nvSpPr>
        <p:spPr>
          <a:xfrm>
            <a:off x="1792288" y="2514600"/>
            <a:ext cx="5486400" cy="3657600"/>
          </a:xfrm>
        </p:spPr>
        <p:txBody>
          <a:bodyPr>
            <a:normAutofit/>
          </a:bodyPr>
          <a:lstStyle/>
          <a:p>
            <a:r>
              <a:rPr lang="en-US" sz="2000" dirty="0" smtClean="0"/>
              <a:t>   The family jumped on a truck and had to duck and jump over birds and their eggs. The truck stopped and the family fell off a cliff into the ocean and a shark was going to eat the family </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901825"/>
          </a:xfrm>
        </p:spPr>
      </p:sp>
      <p:sp>
        <p:nvSpPr>
          <p:cNvPr id="6" name="Text Placeholder 5"/>
          <p:cNvSpPr>
            <a:spLocks noGrp="1"/>
          </p:cNvSpPr>
          <p:nvPr>
            <p:ph type="body" sz="half" idx="2"/>
          </p:nvPr>
        </p:nvSpPr>
        <p:spPr>
          <a:xfrm>
            <a:off x="1792288" y="3200400"/>
            <a:ext cx="5486400" cy="2971800"/>
          </a:xfrm>
        </p:spPr>
        <p:txBody>
          <a:bodyPr>
            <a:normAutofit/>
          </a:bodyPr>
          <a:lstStyle/>
          <a:p>
            <a:r>
              <a:rPr lang="en-US" sz="2000" dirty="0" smtClean="0"/>
              <a:t>     A dolphin family jumped out of the ocean and the Mighty family landed on the dolphins backs. The dolphins brought the Mighty family to jet skies. </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1825625"/>
          </a:xfrm>
        </p:spPr>
      </p:sp>
      <p:sp>
        <p:nvSpPr>
          <p:cNvPr id="6" name="Text Placeholder 5"/>
          <p:cNvSpPr>
            <a:spLocks noGrp="1"/>
          </p:cNvSpPr>
          <p:nvPr>
            <p:ph type="body" sz="half" idx="2"/>
          </p:nvPr>
        </p:nvSpPr>
        <p:spPr>
          <a:xfrm>
            <a:off x="1792288" y="2895600"/>
            <a:ext cx="5486400" cy="3276600"/>
          </a:xfrm>
        </p:spPr>
        <p:txBody>
          <a:bodyPr>
            <a:normAutofit/>
          </a:bodyPr>
          <a:lstStyle/>
          <a:p>
            <a:r>
              <a:rPr lang="en-US" sz="2000" dirty="0" smtClean="0"/>
              <a:t>The family jumped on the jet skies. They had to jump over </a:t>
            </a:r>
            <a:r>
              <a:rPr lang="en-US" sz="2000" dirty="0" err="1" smtClean="0"/>
              <a:t>boeys</a:t>
            </a:r>
            <a:r>
              <a:rPr lang="en-US" sz="2000" dirty="0" smtClean="0"/>
              <a:t> and then </a:t>
            </a:r>
            <a:r>
              <a:rPr lang="en-US" sz="2000" dirty="0" err="1" smtClean="0"/>
              <a:t>boeys</a:t>
            </a:r>
            <a:r>
              <a:rPr lang="en-US" sz="2000" dirty="0" smtClean="0"/>
              <a:t> and sharks. Then </a:t>
            </a:r>
            <a:r>
              <a:rPr lang="en-US" sz="2000" dirty="0" err="1" smtClean="0"/>
              <a:t>boeys</a:t>
            </a:r>
            <a:r>
              <a:rPr lang="en-US" sz="2000" dirty="0" smtClean="0"/>
              <a:t>  ,sharks ,and rocks. Then the family crashed on a small island. </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1792288" y="612775"/>
            <a:ext cx="5486400" cy="2054225"/>
          </a:xfrm>
        </p:spPr>
      </p:sp>
      <p:sp>
        <p:nvSpPr>
          <p:cNvPr id="6" name="Text Placeholder 5"/>
          <p:cNvSpPr>
            <a:spLocks noGrp="1"/>
          </p:cNvSpPr>
          <p:nvPr>
            <p:ph type="body" sz="half" idx="2"/>
          </p:nvPr>
        </p:nvSpPr>
        <p:spPr>
          <a:xfrm>
            <a:off x="1792288" y="3048000"/>
            <a:ext cx="5486400" cy="3124200"/>
          </a:xfrm>
        </p:spPr>
        <p:txBody>
          <a:bodyPr>
            <a:normAutofit/>
          </a:bodyPr>
          <a:lstStyle/>
          <a:p>
            <a:r>
              <a:rPr lang="en-US" sz="2000" dirty="0" smtClean="0"/>
              <a:t>After the family crashed on the island they started to run up a volcano , this was where the rocks came from</a:t>
            </a:r>
            <a:r>
              <a:rPr lang="en-US" sz="2000" dirty="0" smtClean="0"/>
              <a:t>. The family ducked and jumped over the rocks. It was just like with the cans excepted there were more rocks. After a while the rocks were getting bigger and harder to jump over. </a:t>
            </a:r>
            <a:endParaRPr lang="en-US" sz="2000" dirty="0" smtClean="0"/>
          </a:p>
          <a:p>
            <a:r>
              <a:rPr lang="en-US" sz="2000" dirty="0" smtClean="0"/>
              <a:t> </a:t>
            </a:r>
          </a:p>
          <a:p>
            <a:r>
              <a:rPr lang="en-US" sz="2000" dirty="0" smtClean="0"/>
              <a:t> </a:t>
            </a:r>
            <a:r>
              <a:rPr lang="en-US" sz="2000" dirty="0" smtClean="0"/>
              <a:t> </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2206625"/>
          </a:xfrm>
        </p:spPr>
      </p:sp>
      <p:sp>
        <p:nvSpPr>
          <p:cNvPr id="4" name="Text Placeholder 3"/>
          <p:cNvSpPr>
            <a:spLocks noGrp="1"/>
          </p:cNvSpPr>
          <p:nvPr>
            <p:ph type="body" sz="half" idx="2"/>
          </p:nvPr>
        </p:nvSpPr>
        <p:spPr>
          <a:xfrm>
            <a:off x="1792288" y="3200400"/>
            <a:ext cx="5486400" cy="2971800"/>
          </a:xfrm>
        </p:spPr>
        <p:txBody>
          <a:bodyPr>
            <a:normAutofit/>
          </a:bodyPr>
          <a:lstStyle/>
          <a:p>
            <a:r>
              <a:rPr lang="en-US" sz="2000" dirty="0" smtClean="0"/>
              <a:t>When the Mighty family got to the top of the volcano they heard a man calling for help. The Mighty family thought it was the mayor so they went to help.</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253</TotalTime>
  <Words>552</Words>
  <Application>Microsoft Macintosh PowerPoint</Application>
  <PresentationFormat>On-screen Show (4:3)</PresentationFormat>
  <Paragraphs>18</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3</cp:revision>
  <dcterms:created xsi:type="dcterms:W3CDTF">2010-04-21T13:20:31Z</dcterms:created>
  <dcterms:modified xsi:type="dcterms:W3CDTF">2010-04-21T14:13:49Z</dcterms:modified>
</cp:coreProperties>
</file>